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66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509C57-F64D-58ED-37B6-1872651F6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27A8D9-6AAF-BBC8-CCBD-6D21ABBE86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C4C211-B942-5192-AE9D-D65426C7A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FF9E0E-9724-40AD-0509-E273033D6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2E2DDF-144C-A18C-034D-66DCC75BC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27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A6A6AB-7E78-2137-E4C2-268810A71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4AD205-7C4F-8221-20C6-FABD0EB78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6E9A81-7100-BABF-AA7D-E569D7893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05FEC8-B6C8-FF2E-D2CD-ED485E59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8EDD1F-15E8-A5E5-4C27-A0EB1ACB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02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E1CE23F-CCD9-8D43-BE77-519C91E02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96978F-05D8-76DC-1AC5-210398D8BC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1508A0-1C51-3B14-5A48-FC8E20A5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EDBDFC-8647-03F9-21DE-A60976C14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9D73E2-A476-06B4-A819-2F83F639F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10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557F1F-FECF-06B7-CC13-E43F43C2D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1A2629-F7A4-2C25-97E8-AD6CBBEE9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10B4A1-AC74-C72A-54A4-54074C2AB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565EDA-89A0-47CB-4BD8-BA4548A5E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DC96E4-1DCE-3BE4-5B6B-AFACE29DD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95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9B554A-BE69-9C35-0A1D-2329B2A32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E756E2-08F0-918A-FB04-F0E0F3A9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70148-F6F6-F00B-8543-2CE27EFCA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D4A7E9-BA72-6A83-6EAE-C4899A625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DEE62F-2423-1ADE-581E-EA121EA0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280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A709D2-0688-30D9-F7EF-07988F9D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F4E4F4-C29C-741D-40D6-DFAA5C695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2D3235-A0AB-D7C6-0FEE-41598779E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319555-BDEA-CC84-89CB-0311033DF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343F94-E827-4D6C-886F-CECB71650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6BB4D6-576E-ECB0-E0C7-3A40CBCDF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11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CA1387-5677-DE2D-D5AA-929E0AA8F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A99CB4-C598-FDE9-2134-3008FDF1D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8C7936-2E13-7126-9E03-C23DE6CD8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954B1F3-7E58-AC10-38FF-8CD20438EE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D91E572-9C12-C3A5-4EE6-9A87E58AE6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5E859B7-D95C-6090-9681-AE88DB30A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CCC323-4F0E-FEA2-7863-E8102B115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84010BB-034F-4165-37B6-F0D3D8BD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99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5DB5F9-9EF8-5A46-0CAA-7A979F597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CE2E53C-7636-09F5-5524-43E5E5C0A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872CED-8DF4-6D68-E243-E3C71ED1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E0733D-3C3D-0E5A-7012-D4EC17791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949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A3DAAD9-E4BC-DB61-5D25-CB54752D0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774E4C3-44F8-4CC6-A50F-C7EC471C1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47A8C8-C848-9F98-9B57-F880A6E30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99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584E8E-D079-7F2D-C811-EBE0958C7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0A6C77-D79D-216C-19BF-0F62747F5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08B86A6-D345-E36B-4984-CF3820BAB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D1481B-DCC2-9B66-4409-63F889E70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C8C4E6-B244-7081-31EF-FA6262C7E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C2CE3E-7F2B-B566-64AD-95EF12CB6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539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01C7A7-5EF9-373E-F752-D646CB02A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E1BCF91-20C0-F993-607E-4BF78DE068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C169C7-BBAD-4280-0028-0822EB3D98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E2DBF8B-73E2-B179-5235-C007DB25A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71B088-2640-190F-ECE3-CE35D8035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F7AAE2F-EA22-8A0A-B1D1-952A702C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833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73FABCD-78AD-901E-6814-3063F6A84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F44C19-107E-4DAB-4837-724D6B3BE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0C4B34-E2B5-54F6-128D-165EEAA45B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6CA2D-8260-4FE2-8731-34F0E84AE5C1}" type="datetimeFigureOut">
              <a:rPr lang="fr-FR" smtClean="0"/>
              <a:t>18/11/2025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260758-CD00-D8EC-3ECB-EC02582BDD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F64074-8663-6D8A-F8B7-C079A2498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18524-F4B8-4E21-BDAD-39F70179D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31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D01B68-7810-7E0B-82FE-BBC1AB3C5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2680017"/>
            <a:ext cx="9144000" cy="1607186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Conception, réalisation et installation d'une œuvre au titre de l’obligation 1% artistique pour le bâtiment Polytech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F74F332-7333-95A2-34E5-6F8C34420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22687"/>
            <a:ext cx="9144000" cy="525969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fr-FR" sz="2800" b="1" dirty="0"/>
              <a:t>Cadre de rendu des références de l’artiste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177C0BB-FC33-4F17-9368-F0C934BAC6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0" b="12977"/>
          <a:stretch/>
        </p:blipFill>
        <p:spPr>
          <a:xfrm>
            <a:off x="2627791" y="239696"/>
            <a:ext cx="6373366" cy="229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50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3E7CB-19B7-4715-E9AF-ACDA92F53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87CB1B-E1D1-6AA8-11C4-4EC73A739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A44DDF-4B0A-CB9D-237A-4E8F2A81E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n°8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776ABFE-A01A-3B03-B6F7-938C00A90F7F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51650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A45C7-221F-41FD-421A-D29C68472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1F1B4-022C-EBEF-D6AF-B76A7B1C8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E0D77-B846-6708-E060-52C14CE94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n°9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2B4B39C2-BC67-C8B1-028F-21C61F8AB4AC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49602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C9BB1-0D03-A13C-3110-034F2B80B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F2201D-F54C-E5B6-38AF-D0DD4F0AE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F113E3-A8FA-30B2-2294-44D3BE607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n°10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B162E72A-E9E7-BDB5-66A5-F7625BBE1EC6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72944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053FC8-9515-D5F9-C64A-BAE90C566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157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2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D1AF9C-FFBD-D40F-734F-A83E84192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176"/>
            <a:ext cx="10515600" cy="4768787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dirty="0"/>
              <a:t>Ce power point sert de cadre de rendu pour la présentation des références graphiques de l’artiste.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Les consignes suivantes doivent être respectées : </a:t>
            </a:r>
          </a:p>
          <a:p>
            <a:pPr>
              <a:buFontTx/>
              <a:buChar char="-"/>
            </a:pPr>
            <a:r>
              <a:rPr lang="fr-FR" dirty="0"/>
              <a:t>5 références minimum</a:t>
            </a:r>
          </a:p>
          <a:p>
            <a:pPr>
              <a:buFontTx/>
              <a:buChar char="-"/>
            </a:pPr>
            <a:r>
              <a:rPr lang="fr-FR" dirty="0"/>
              <a:t>10 références maximum</a:t>
            </a:r>
          </a:p>
          <a:p>
            <a:pPr>
              <a:buFontTx/>
              <a:buChar char="-"/>
            </a:pPr>
            <a:r>
              <a:rPr lang="fr-FR" dirty="0"/>
              <a:t>1 slide par référence</a:t>
            </a:r>
          </a:p>
          <a:p>
            <a:pPr>
              <a:buFontTx/>
              <a:buChar char="-"/>
            </a:pPr>
            <a:r>
              <a:rPr lang="fr-FR" dirty="0"/>
              <a:t>Le format, le nombre des images et les champs pour la présentation des informations devront être respectées</a:t>
            </a:r>
          </a:p>
        </p:txBody>
      </p:sp>
    </p:spTree>
    <p:extLst>
      <p:ext uri="{BB962C8B-B14F-4D97-AF65-F5344CB8AC3E}">
        <p14:creationId xmlns:p14="http://schemas.microsoft.com/office/powerpoint/2010/main" val="1980421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94FB4-8E11-44F2-912E-F2FB8FDB3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30D102-AC7D-25BA-E6DD-06704EB4D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n°1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EFB7478-E38D-6320-4D6C-ACB6CC06D8F9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5711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4363C-1D66-E571-BBD8-05348820F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1279BE-66BA-C89B-EFB8-5933D53BE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5D6F83-74F6-8CFA-AE45-15339B122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n°2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BF97A94-422E-0118-FB6B-B584EF404FEB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8243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E4774-19B8-6BA5-77EC-67CE34D91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DB37F6-3AFB-D7BC-DD81-830204D62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3A911F-068A-6D62-556B-9835236B8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n°3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F513E91A-082F-2C82-4B47-7859B652E92A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2046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280E7-C29B-1B15-EE1A-088D8BC34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97EDF1-36D0-6338-6550-1D39777D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FEFF6E-1851-2982-AA68-B4FDBFCCE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n°4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791AF73-F6EE-51C3-A7FF-E42F4C34EAD0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15297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E72DE-6B2C-0E33-38AF-510892011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C21583-AF66-EB11-D388-FA9CF6CB8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E28E96-41AA-FB64-6863-E13E63B04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n°5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46FBC2B-963B-7012-FBFD-F49789796725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06247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64B93-DB71-9E9F-3A9D-80D8FA243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068FDC-B8AF-6FEE-829C-A717F708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D18E2D-43A4-A2E3-9000-D12EA461C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n°6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4667424-3DDB-831D-6122-E04359C62748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08487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C8C6E-5557-3A89-B044-4DF898D2E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CE03E5-0BEC-3905-8068-B4E6DB73F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04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Bâtiment POLYTECH – Bourget du Lac – 1% artistique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8D61C8-3943-9E64-8628-A82726D8E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993"/>
            <a:ext cx="10515600" cy="43040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Référence n°7 – </a:t>
            </a:r>
            <a:r>
              <a:rPr lang="fr-FR" i="1" dirty="0">
                <a:highlight>
                  <a:srgbClr val="808000"/>
                </a:highlight>
              </a:rPr>
              <a:t>Nom de l’opération + localisation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F711EB90-171F-4E48-AFD3-5E19403E7BC8}"/>
              </a:ext>
            </a:extLst>
          </p:cNvPr>
          <p:cNvSpPr txBox="1">
            <a:spLocks/>
          </p:cNvSpPr>
          <p:nvPr/>
        </p:nvSpPr>
        <p:spPr>
          <a:xfrm>
            <a:off x="838200" y="1792861"/>
            <a:ext cx="10515600" cy="47000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i="1" dirty="0"/>
              <a:t>Ajouter les éléments suivants : </a:t>
            </a:r>
          </a:p>
          <a:p>
            <a:pPr>
              <a:buFontTx/>
              <a:buChar char="-"/>
            </a:pPr>
            <a:r>
              <a:rPr lang="fr-FR" i="1" dirty="0"/>
              <a:t>Une image 1 </a:t>
            </a:r>
          </a:p>
          <a:p>
            <a:pPr>
              <a:buFontTx/>
              <a:buChar char="-"/>
            </a:pPr>
            <a:r>
              <a:rPr lang="fr-FR" i="1" dirty="0"/>
              <a:t>Une image 2</a:t>
            </a:r>
          </a:p>
          <a:p>
            <a:pPr>
              <a:buFontTx/>
              <a:buChar char="-"/>
            </a:pPr>
            <a:r>
              <a:rPr lang="fr-FR" i="1" dirty="0"/>
              <a:t>Une image 3</a:t>
            </a:r>
          </a:p>
          <a:p>
            <a:pPr>
              <a:buFontTx/>
              <a:buChar char="-"/>
            </a:pPr>
            <a:r>
              <a:rPr lang="fr-FR" i="1" dirty="0"/>
              <a:t>Nom du Maître d’Ouvrage de l’opération </a:t>
            </a:r>
          </a:p>
          <a:p>
            <a:pPr>
              <a:buFontTx/>
              <a:buChar char="-"/>
            </a:pPr>
            <a:r>
              <a:rPr lang="fr-FR" i="1" dirty="0"/>
              <a:t>Montant opération €HT</a:t>
            </a:r>
          </a:p>
          <a:p>
            <a:pPr>
              <a:buFontTx/>
              <a:buChar char="-"/>
            </a:pPr>
            <a:r>
              <a:rPr lang="fr-FR" i="1" dirty="0"/>
              <a:t>Année de livraison</a:t>
            </a:r>
          </a:p>
          <a:p>
            <a:pPr marL="0" indent="0">
              <a:buNone/>
            </a:pPr>
            <a:endParaRPr lang="fr-FR" i="1" dirty="0">
              <a:highlight>
                <a:srgbClr val="8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174969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557</Words>
  <Application>Microsoft Office PowerPoint</Application>
  <PresentationFormat>Grand écran</PresentationFormat>
  <Paragraphs>100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Conception, réalisation et installation d'une œuvre au titre de l’obligation 1% artistique pour le bâtiment Polytech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  <vt:lpstr>Bâtiment POLYTECH – Bourget du Lac – 1% artistique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Conception, réalisation et installation d’une œuvre d’art dans le cadre du dispositif du 1% artistique Groupe Scolaire Saint-Exupéry </dc:title>
  <dc:creator>Marie-Angélique JOLY</dc:creator>
  <cp:lastModifiedBy>Thibaut Morel</cp:lastModifiedBy>
  <cp:revision>2</cp:revision>
  <dcterms:created xsi:type="dcterms:W3CDTF">2025-10-20T09:07:46Z</dcterms:created>
  <dcterms:modified xsi:type="dcterms:W3CDTF">2025-11-18T15:11:25Z</dcterms:modified>
</cp:coreProperties>
</file>